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BE2"/>
    <a:srgbClr val="006FB3"/>
    <a:srgbClr val="FDB714"/>
    <a:srgbClr val="C05426"/>
    <a:srgbClr val="E8E8E8"/>
    <a:srgbClr val="B9D031"/>
    <a:srgbClr val="85A13C"/>
    <a:srgbClr val="5A6D29"/>
    <a:srgbClr val="ABABAB"/>
    <a:srgbClr val="8A1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880536"/>
            <a:ext cx="7632594" cy="0"/>
          </a:xfrm>
          <a:prstGeom prst="line">
            <a:avLst/>
          </a:prstGeom>
          <a:ln w="28575">
            <a:solidFill>
              <a:srgbClr val="35BBE2"/>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826420"/>
            <a:ext cx="7632594" cy="0"/>
          </a:xfrm>
          <a:prstGeom prst="line">
            <a:avLst/>
          </a:prstGeom>
          <a:ln w="28575">
            <a:solidFill>
              <a:srgbClr val="35BBE2"/>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643485" y="5490716"/>
            <a:ext cx="6161479" cy="2736304"/>
          </a:xfrm>
          <a:prstGeom prst="rect">
            <a:avLst/>
          </a:prstGeom>
          <a:gradFill flip="none" rotWithShape="1">
            <a:gsLst>
              <a:gs pos="0">
                <a:srgbClr val="35BBE2"/>
              </a:gs>
              <a:gs pos="100000">
                <a:srgbClr val="006FB3"/>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636075"/>
            <a:ext cx="6336703" cy="2046329"/>
          </a:xfrm>
          <a:prstGeom prst="rect">
            <a:avLst/>
          </a:prstGeom>
          <a:noFill/>
        </p:spPr>
        <p:txBody>
          <a:bodyPr wrap="square" rtlCol="0">
            <a:spAutoFit/>
          </a:bodyPr>
          <a:lstStyle/>
          <a:p>
            <a:pPr>
              <a:lnSpc>
                <a:spcPts val="7500"/>
              </a:lnSpc>
            </a:pPr>
            <a:r>
              <a:rPr lang="ru-RU" sz="8000" b="1" dirty="0" smtClean="0">
                <a:solidFill>
                  <a:srgbClr val="006FB3"/>
                </a:solidFill>
              </a:rPr>
              <a:t>Продающий заголовок</a:t>
            </a:r>
            <a:endParaRPr lang="ru-RU" sz="8000" i="1" dirty="0">
              <a:solidFill>
                <a:srgbClr val="006FB3"/>
              </a:solidFill>
            </a:endParaRPr>
          </a:p>
        </p:txBody>
      </p:sp>
      <p:sp>
        <p:nvSpPr>
          <p:cNvPr id="12" name="TextBox 11"/>
          <p:cNvSpPr txBox="1"/>
          <p:nvPr/>
        </p:nvSpPr>
        <p:spPr>
          <a:xfrm>
            <a:off x="829631" y="5547623"/>
            <a:ext cx="5832186" cy="2677656"/>
          </a:xfrm>
          <a:prstGeom prst="rect">
            <a:avLst/>
          </a:prstGeom>
          <a:noFill/>
        </p:spPr>
        <p:txBody>
          <a:bodyPr wrap="square" rtlCol="0">
            <a:spAutoFit/>
          </a:bodyPr>
          <a:lstStyle/>
          <a:p>
            <a:r>
              <a:rPr lang="en-US" sz="1400" dirty="0">
                <a:solidFill>
                  <a:schemeClr val="bg1"/>
                </a:solidFill>
              </a:rPr>
              <a:t>The universe is commonly defined as </a:t>
            </a:r>
            <a:endParaRPr lang="en-US" sz="1400" dirty="0" smtClean="0">
              <a:solidFill>
                <a:schemeClr val="bg1"/>
              </a:solidFill>
            </a:endParaRPr>
          </a:p>
          <a:p>
            <a:endParaRPr lang="en-US" sz="1400" dirty="0">
              <a:solidFill>
                <a:schemeClr val="bg1"/>
              </a:solidFill>
            </a:endParaRPr>
          </a:p>
          <a:p>
            <a:r>
              <a:rPr lang="en-US" sz="1400" dirty="0" smtClean="0">
                <a:solidFill>
                  <a:schemeClr val="bg1"/>
                </a:solidFill>
              </a:rPr>
              <a:t>the </a:t>
            </a:r>
            <a:r>
              <a:rPr lang="en-US" sz="1400" dirty="0">
                <a:solidFill>
                  <a:schemeClr val="bg1"/>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bg1"/>
              </a:solidFill>
            </a:endParaRPr>
          </a:p>
          <a:p>
            <a:endParaRPr lang="en-US" sz="1400" i="1" dirty="0">
              <a:solidFill>
                <a:schemeClr val="bg1"/>
              </a:solidFill>
            </a:endParaRPr>
          </a:p>
          <a:p>
            <a:r>
              <a:rPr lang="en-US" sz="1400" i="1" dirty="0">
                <a:solidFill>
                  <a:schemeClr val="bg1">
                    <a:lumMod val="85000"/>
                  </a:schemeClr>
                </a:solidFill>
              </a:rPr>
              <a:t>The universe is commonly defined as the totality of everything that exists including all physical matter and energy, the planets, stars, galaxies, </a:t>
            </a:r>
            <a:r>
              <a:rPr lang="en-US" sz="1400" i="1" dirty="0">
                <a:solidFill>
                  <a:schemeClr val="bg1">
                    <a:lumMod val="85000"/>
                  </a:schemeClr>
                </a:solidFill>
              </a:rPr>
              <a:t>and The universe is commonly defined as the totality of everything that exists including all physical matter and energy, the planets, stars, galaxies, and</a:t>
            </a:r>
            <a:endParaRPr lang="ru-RU" sz="1400" i="1" dirty="0">
              <a:solidFill>
                <a:schemeClr val="bg1">
                  <a:lumMod val="85000"/>
                </a:schemeClr>
              </a:solidFill>
            </a:endParaRPr>
          </a:p>
          <a:p>
            <a:endParaRPr lang="ru-RU" sz="1400" i="1" dirty="0">
              <a:solidFill>
                <a:schemeClr val="bg1">
                  <a:lumMod val="8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550649" y="3042444"/>
            <a:ext cx="3806046" cy="646331"/>
          </a:xfrm>
          <a:prstGeom prst="rect">
            <a:avLst/>
          </a:prstGeom>
          <a:noFill/>
        </p:spPr>
        <p:txBody>
          <a:bodyPr wrap="square" rtlCol="0">
            <a:spAutoFit/>
          </a:bodyPr>
          <a:lstStyle/>
          <a:p>
            <a:r>
              <a:rPr lang="en-US" sz="1800" i="1" dirty="0" smtClean="0">
                <a:solidFill>
                  <a:schemeClr val="tx1">
                    <a:lumMod val="50000"/>
                    <a:lumOff val="50000"/>
                  </a:schemeClr>
                </a:solidFill>
              </a:rPr>
              <a:t>as </a:t>
            </a:r>
            <a:r>
              <a:rPr lang="en-US" sz="1800" i="1" dirty="0">
                <a:solidFill>
                  <a:schemeClr val="tx1">
                    <a:lumMod val="50000"/>
                    <a:lumOff val="50000"/>
                  </a:schemeClr>
                </a:solidFill>
              </a:rPr>
              <a:t>the totality of everything that exists including all physical matter </a:t>
            </a:r>
            <a:r>
              <a:rPr lang="en-US" sz="1800" i="1" dirty="0" smtClean="0">
                <a:solidFill>
                  <a:schemeClr val="tx1">
                    <a:lumMod val="50000"/>
                    <a:lumOff val="50000"/>
                  </a:schemeClr>
                </a:solidFill>
              </a:rPr>
              <a:t>and</a:t>
            </a:r>
            <a:endParaRPr lang="ru-RU" sz="1800" i="1" dirty="0">
              <a:solidFill>
                <a:schemeClr val="tx1">
                  <a:lumMod val="50000"/>
                  <a:lumOff val="50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134</Words>
  <Application>Microsoft Office PowerPoint</Application>
  <PresentationFormat>Произвольный</PresentationFormat>
  <Paragraphs>13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23</cp:revision>
  <dcterms:created xsi:type="dcterms:W3CDTF">2011-06-17T23:30:18Z</dcterms:created>
  <dcterms:modified xsi:type="dcterms:W3CDTF">2011-06-21T01:26:13Z</dcterms:modified>
</cp:coreProperties>
</file>